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62" r:id="rId7"/>
    <p:sldId id="264" r:id="rId8"/>
    <p:sldId id="261" r:id="rId9"/>
    <p:sldId id="273" r:id="rId10"/>
    <p:sldId id="269" r:id="rId11"/>
    <p:sldId id="259" r:id="rId12"/>
    <p:sldId id="260" r:id="rId13"/>
    <p:sldId id="274" r:id="rId14"/>
    <p:sldId id="275" r:id="rId15"/>
    <p:sldId id="276" r:id="rId16"/>
    <p:sldId id="277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A1B89-4F06-4EC6-B06C-DE1567E34AB2}" v="11" dt="2022-01-17T07:46:26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41466-1A7D-4D18-B5D8-0AC9F86BA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AE8C65-14AF-49C8-A6C9-1B24C5194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19145-283F-49FE-AACE-AF738473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E54B8-7AE2-41E6-8A41-B0029FAD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9C534-4527-420B-AF7A-E542AD82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40EC-FB39-4924-9542-A15EB914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43BD8E-D51A-44BE-8A71-8E1B9B2C7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50CA7-F230-46BF-9830-32784F3B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C661F-3898-46AC-926F-4EE19CE4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A9EFF-26B3-4ACB-907B-FF74FF7D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8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D4E313-9C7E-426D-A8DE-8FE5F3C6E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F5CADC-ECEA-4D09-8F17-5BCCBAB9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82C05-FC40-4516-ABA6-5DB76375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99B38-D6BE-44A5-A4FE-DEFCB1D8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35360-7B05-4A0B-8457-70473757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774B9-D245-49AD-8B7E-F87B710F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26D1C-0597-4958-99FF-CD020BB8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21264-45D4-4717-8305-92709E89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06C25-58DD-4B2F-AE10-18254133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DF079-EF24-40DF-992F-3D6001E3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8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FB807-F9B2-46B5-AB37-F5F6C5D1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12363-1F7B-45BE-959D-F647F29B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56A89-B3ED-4CD6-B2C4-081D6BA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B90EE-EDEE-4766-87F9-68BCEF80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ECAE4-0D11-4A24-BB3B-DF369D58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F5FC6-E35C-4AE0-B6A8-37910F17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9664A-49B5-4296-B562-548B16E80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CDBD63-21F5-4C50-A2CB-157623C9C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A5B27D-5B83-4103-AD66-B1B79F9E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BC7FC-DDB3-4432-B53A-9290C2F4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4A5657-8197-494E-927A-70F3A04D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0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276DE-1CC1-4C65-AEDF-27859B7B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BC900-2E5E-4BB3-A7A9-98FF369CD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9FB3B1-8798-4290-8201-37BDCF0D5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A262F-CE26-48DC-8ED7-8BA823DBF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D08CA0-3EFE-45C1-9B45-84B04E114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553B8E-FBFC-4B77-9E7D-49C9CB48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4A5A0F-15C3-4589-8D4A-525CAEB6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A5905E-C0F1-4C6A-B916-64694D1E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98ED8-381F-4A26-8104-FA4D12EF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5A90B0-0AE9-46BE-A55D-9FFB80F5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10C10B-79A0-4747-9A65-85BB817C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C63DCA-F74B-4C4C-B867-E401ED6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A8E27E-5D6B-4AE9-91DB-CFAD1135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3352C2-BB9E-4B86-9E89-6FA725F6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997DB-5875-48E1-A762-A9921419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2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AFB35-9D06-4AD5-832D-03BCB758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AB52D-B2BA-4D8A-B211-27574708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8C3F54-AD97-42CA-BE50-8E387ED36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540046-D3D8-45F7-A4CC-7A358A7F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B07E5-9BA7-4188-8B7A-043C3157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5439A1-F42A-44C5-A611-964FBC4F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4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8BC45-0992-4100-A77B-47DEB438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BFF37B-65BF-40BC-BE1A-874B7B577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4587E8-76BA-4F19-B36F-FE2F350E3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DDB6D7-0E48-40A2-BD5B-5EDA48CD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CBB3FF-6ED3-4A9C-9AD9-397464AD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D19B81-C84A-441D-8A64-F627A196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4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3F01E-BF6B-435B-8FDB-4D4FFD20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661CE-6103-4819-81EA-48598CD7F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E582C-15B0-4424-A934-6536766CD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F1FF7-F7EF-43E2-9C3C-9BB468196B5D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065BD-1895-4F87-9078-8F9A00621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5971C-44BA-4D84-82BE-E59E3C4A2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7EFEB-B2CD-4AD7-AC83-039F0B882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2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8B3EA-F529-4EFE-82F1-AAD4D55C3B4B}"/>
              </a:ext>
            </a:extLst>
          </p:cNvPr>
          <p:cNvSpPr txBox="1"/>
          <p:nvPr/>
        </p:nvSpPr>
        <p:spPr>
          <a:xfrm>
            <a:off x="2715491" y="2321004"/>
            <a:ext cx="6761018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/>
              <a:t>Person</a:t>
            </a:r>
            <a:endParaRPr lang="ko-KR" altLang="en-US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76833-FB2A-4D84-ACE5-5BD0EB5E7FD9}"/>
              </a:ext>
            </a:extLst>
          </p:cNvPr>
          <p:cNvSpPr txBox="1"/>
          <p:nvPr/>
        </p:nvSpPr>
        <p:spPr>
          <a:xfrm>
            <a:off x="5089234" y="4536995"/>
            <a:ext cx="20135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/>
              <a:t>김성원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D8B3-202F-49BA-A2B3-48C9A5550556}"/>
              </a:ext>
            </a:extLst>
          </p:cNvPr>
          <p:cNvSpPr txBox="1"/>
          <p:nvPr/>
        </p:nvSpPr>
        <p:spPr>
          <a:xfrm>
            <a:off x="4308763" y="1905505"/>
            <a:ext cx="35744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/>
              <a:t>animated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7439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F767835-3C2E-4002-A5F2-9C741AB9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126" y="436640"/>
            <a:ext cx="10011747" cy="268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A2918-2BA1-455A-97B1-19EC1F5A771A}"/>
              </a:ext>
            </a:extLst>
          </p:cNvPr>
          <p:cNvSpPr txBox="1"/>
          <p:nvPr/>
        </p:nvSpPr>
        <p:spPr>
          <a:xfrm>
            <a:off x="1209965" y="3759460"/>
            <a:ext cx="69457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/>
              <a:t>3D </a:t>
            </a:r>
            <a:r>
              <a:rPr lang="ko-KR" altLang="en-US" sz="3200" b="1" dirty="0"/>
              <a:t>컴퓨터 그래픽 제작 소프트웨어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63349-FF9C-4484-880C-791498E5B2CA}"/>
              </a:ext>
            </a:extLst>
          </p:cNvPr>
          <p:cNvSpPr txBox="1"/>
          <p:nvPr/>
        </p:nvSpPr>
        <p:spPr>
          <a:xfrm>
            <a:off x="693841" y="4976017"/>
            <a:ext cx="24372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안정성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66896-CF5F-4CB6-9BA8-F05974F5E554}"/>
              </a:ext>
            </a:extLst>
          </p:cNvPr>
          <p:cNvSpPr txBox="1"/>
          <p:nvPr/>
        </p:nvSpPr>
        <p:spPr>
          <a:xfrm>
            <a:off x="4405745" y="4876816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쉬움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AA76E-AAC8-4672-9574-CDBCEBA22550}"/>
              </a:ext>
            </a:extLst>
          </p:cNvPr>
          <p:cNvSpPr txBox="1"/>
          <p:nvPr/>
        </p:nvSpPr>
        <p:spPr>
          <a:xfrm>
            <a:off x="7943272" y="5130892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가벼움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DB42D-4EF3-4BF2-A326-8EC9DEB8875B}"/>
              </a:ext>
            </a:extLst>
          </p:cNvPr>
          <p:cNvSpPr txBox="1"/>
          <p:nvPr/>
        </p:nvSpPr>
        <p:spPr>
          <a:xfrm>
            <a:off x="3131127" y="5846634"/>
            <a:ext cx="130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무료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EB3D5-8D80-4FB2-B97D-884A8B08E09B}"/>
              </a:ext>
            </a:extLst>
          </p:cNvPr>
          <p:cNvSpPr txBox="1"/>
          <p:nvPr/>
        </p:nvSpPr>
        <p:spPr>
          <a:xfrm>
            <a:off x="5911270" y="5846634"/>
            <a:ext cx="24106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애니메이션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EDD73-1552-41EE-AF09-4B0E923B3F60}"/>
              </a:ext>
            </a:extLst>
          </p:cNvPr>
          <p:cNvSpPr txBox="1"/>
          <p:nvPr/>
        </p:nvSpPr>
        <p:spPr>
          <a:xfrm>
            <a:off x="8155711" y="5846634"/>
            <a:ext cx="3860801" cy="83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dirty="0"/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357665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9229C-3174-49EF-9AFA-34AB4E62654B}"/>
              </a:ext>
            </a:extLst>
          </p:cNvPr>
          <p:cNvSpPr txBox="1"/>
          <p:nvPr/>
        </p:nvSpPr>
        <p:spPr>
          <a:xfrm>
            <a:off x="348634" y="378862"/>
            <a:ext cx="939338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/>
              <a:t>블렌더 아티스트 커뮤니티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5D64F-2509-4874-A2EB-76D093AA776F}"/>
              </a:ext>
            </a:extLst>
          </p:cNvPr>
          <p:cNvSpPr txBox="1"/>
          <p:nvPr/>
        </p:nvSpPr>
        <p:spPr>
          <a:xfrm>
            <a:off x="348634" y="1609435"/>
            <a:ext cx="600817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/>
              <a:t>블렌드 스왑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98D6-8DA1-4151-89B8-42879BA9C2B2}"/>
              </a:ext>
            </a:extLst>
          </p:cNvPr>
          <p:cNvSpPr txBox="1"/>
          <p:nvPr/>
        </p:nvSpPr>
        <p:spPr>
          <a:xfrm>
            <a:off x="780472" y="2967335"/>
            <a:ext cx="10631056" cy="923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/>
              <a:t>다양한 무료 캐릭터 사용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C91A-8861-4854-A652-DEAE98651FE0}"/>
              </a:ext>
            </a:extLst>
          </p:cNvPr>
          <p:cNvSpPr txBox="1"/>
          <p:nvPr/>
        </p:nvSpPr>
        <p:spPr>
          <a:xfrm>
            <a:off x="1933862" y="4232902"/>
            <a:ext cx="8324275" cy="221599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800" b="1" dirty="0">
                <a:solidFill>
                  <a:schemeClr val="bg1"/>
                </a:solidFill>
              </a:rPr>
              <a:t>예시 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3C5B-CA75-472B-9465-E088E1603FD5}"/>
              </a:ext>
            </a:extLst>
          </p:cNvPr>
          <p:cNvSpPr txBox="1"/>
          <p:nvPr/>
        </p:nvSpPr>
        <p:spPr>
          <a:xfrm>
            <a:off x="6506943" y="1642321"/>
            <a:ext cx="533642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/>
              <a:t>마음대로 가져다 쓸 수 있는</a:t>
            </a:r>
            <a:endParaRPr lang="en-US" altLang="ko-KR" sz="3200" dirty="0"/>
          </a:p>
          <a:p>
            <a:pPr algn="ctr"/>
            <a:r>
              <a:rPr lang="ko-KR" altLang="en-US" sz="3200" dirty="0"/>
              <a:t>옷</a:t>
            </a:r>
            <a:r>
              <a:rPr lang="en-US" altLang="ko-KR" sz="3200" dirty="0"/>
              <a:t>, </a:t>
            </a:r>
            <a:r>
              <a:rPr lang="ko-KR" altLang="en-US" sz="3200" dirty="0"/>
              <a:t>헤어 스타일</a:t>
            </a:r>
            <a:r>
              <a:rPr lang="en-US" altLang="ko-KR" sz="3200" dirty="0"/>
              <a:t>, </a:t>
            </a:r>
            <a:r>
              <a:rPr lang="ko-KR" altLang="en-US" sz="3200" dirty="0"/>
              <a:t>장신구</a:t>
            </a:r>
          </a:p>
        </p:txBody>
      </p:sp>
    </p:spTree>
    <p:extLst>
      <p:ext uri="{BB962C8B-B14F-4D97-AF65-F5344CB8AC3E}">
        <p14:creationId xmlns:p14="http://schemas.microsoft.com/office/powerpoint/2010/main" val="300322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0BFF2-FF5A-4020-8B07-EB155EBC860F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dirty="0">
                <a:latin typeface="+mj-lt"/>
                <a:ea typeface="+mj-ea"/>
                <a:cs typeface="+mj-cs"/>
              </a:rPr>
              <a:t>문제점 </a:t>
            </a:r>
            <a:r>
              <a:rPr lang="en-US" altLang="ko-KR" sz="5200" b="1" dirty="0">
                <a:latin typeface="+mj-lt"/>
                <a:ea typeface="+mj-ea"/>
                <a:cs typeface="+mj-cs"/>
              </a:rPr>
              <a:t>: </a:t>
            </a:r>
            <a:r>
              <a:rPr lang="ko-KR" altLang="en-US" sz="5200" b="1" dirty="0">
                <a:latin typeface="+mj-lt"/>
                <a:ea typeface="+mj-ea"/>
                <a:cs typeface="+mj-cs"/>
              </a:rPr>
              <a:t>캐릭터의 컨셉</a:t>
            </a:r>
          </a:p>
        </p:txBody>
      </p:sp>
    </p:spTree>
    <p:extLst>
      <p:ext uri="{BB962C8B-B14F-4D97-AF65-F5344CB8AC3E}">
        <p14:creationId xmlns:p14="http://schemas.microsoft.com/office/powerpoint/2010/main" val="319561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8B28B-8B52-4549-A8F2-E295A7599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4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지이(가) 표시된 사진&#10;&#10;자동 생성된 설명">
            <a:extLst>
              <a:ext uri="{FF2B5EF4-FFF2-40B4-BE49-F238E27FC236}">
                <a16:creationId xmlns:a16="http://schemas.microsoft.com/office/drawing/2014/main" id="{E2010E8A-E70D-426E-8541-ABE6FCE38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r="18332"/>
          <a:stretch/>
        </p:blipFill>
        <p:spPr>
          <a:xfrm>
            <a:off x="0" y="0"/>
            <a:ext cx="677949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E93CC1-41AD-43D0-8A73-855152240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2017" r="8839" b="5671"/>
          <a:stretch/>
        </p:blipFill>
        <p:spPr>
          <a:xfrm>
            <a:off x="6779491" y="468745"/>
            <a:ext cx="5190837" cy="59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E7D20-234B-42A4-AE07-0EB048E4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AF1C9-CD46-439F-AB09-5EE1D028B8CF}"/>
              </a:ext>
            </a:extLst>
          </p:cNvPr>
          <p:cNvSpPr txBox="1"/>
          <p:nvPr/>
        </p:nvSpPr>
        <p:spPr>
          <a:xfrm>
            <a:off x="114920" y="3893863"/>
            <a:ext cx="1196215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/>
              <a:t>주변 환경과 얼마나 잘 어울리는지가</a:t>
            </a:r>
            <a:endParaRPr lang="en-US" altLang="ko-KR" sz="5400" b="1" dirty="0"/>
          </a:p>
          <a:p>
            <a:pPr algn="ctr"/>
            <a:endParaRPr lang="en-US" altLang="ko-KR" sz="5400" b="1" dirty="0"/>
          </a:p>
          <a:p>
            <a:pPr algn="ctr"/>
            <a:r>
              <a:rPr lang="ko-KR" altLang="en-US" sz="5400" b="1" dirty="0"/>
              <a:t>가장 중요함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7F41-6E1C-447C-98C1-CEE03D7875E0}"/>
              </a:ext>
            </a:extLst>
          </p:cNvPr>
          <p:cNvSpPr txBox="1"/>
          <p:nvPr/>
        </p:nvSpPr>
        <p:spPr>
          <a:xfrm>
            <a:off x="521854" y="378814"/>
            <a:ext cx="1114829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b="1" dirty="0"/>
              <a:t>나중에 추가</a:t>
            </a:r>
            <a:r>
              <a:rPr lang="en-US" altLang="ko-KR" sz="6600" b="1" dirty="0"/>
              <a:t>, </a:t>
            </a:r>
            <a:r>
              <a:rPr lang="ko-KR" altLang="en-US" sz="6600" b="1" dirty="0"/>
              <a:t>수정할 수 있음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94AABD-6534-491C-8715-73786507A37E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6095999" y="1486810"/>
            <a:ext cx="1" cy="2407053"/>
          </a:xfrm>
          <a:prstGeom prst="straightConnector1">
            <a:avLst/>
          </a:prstGeom>
          <a:ln w="254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50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8B3EA-F529-4EFE-82F1-AAD4D55C3B4B}"/>
              </a:ext>
            </a:extLst>
          </p:cNvPr>
          <p:cNvSpPr txBox="1"/>
          <p:nvPr/>
        </p:nvSpPr>
        <p:spPr>
          <a:xfrm>
            <a:off x="2715491" y="2321004"/>
            <a:ext cx="6761018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/>
              <a:t>Person</a:t>
            </a:r>
            <a:endParaRPr lang="ko-KR" altLang="en-US" sz="13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76833-FB2A-4D84-ACE5-5BD0EB5E7FD9}"/>
              </a:ext>
            </a:extLst>
          </p:cNvPr>
          <p:cNvSpPr txBox="1"/>
          <p:nvPr/>
        </p:nvSpPr>
        <p:spPr>
          <a:xfrm>
            <a:off x="4128653" y="4536995"/>
            <a:ext cx="39346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D8B3-202F-49BA-A2B3-48C9A5550556}"/>
              </a:ext>
            </a:extLst>
          </p:cNvPr>
          <p:cNvSpPr txBox="1"/>
          <p:nvPr/>
        </p:nvSpPr>
        <p:spPr>
          <a:xfrm>
            <a:off x="4308763" y="1905505"/>
            <a:ext cx="35744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/>
              <a:t>animated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077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1F1E1-F32E-4F39-9DD7-23DD17969EC9}"/>
              </a:ext>
            </a:extLst>
          </p:cNvPr>
          <p:cNvSpPr txBox="1"/>
          <p:nvPr/>
        </p:nvSpPr>
        <p:spPr>
          <a:xfrm>
            <a:off x="2911763" y="627486"/>
            <a:ext cx="636847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/>
              <a:t>캐릭터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0DD7D-A668-4A6A-9009-B0BB55BCDEB5}"/>
              </a:ext>
            </a:extLst>
          </p:cNvPr>
          <p:cNvSpPr txBox="1"/>
          <p:nvPr/>
        </p:nvSpPr>
        <p:spPr>
          <a:xfrm>
            <a:off x="278533" y="3588580"/>
            <a:ext cx="436591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유니티 호환성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16E97-722B-4620-A91D-8EF4B45D45B4}"/>
              </a:ext>
            </a:extLst>
          </p:cNvPr>
          <p:cNvSpPr txBox="1"/>
          <p:nvPr/>
        </p:nvSpPr>
        <p:spPr>
          <a:xfrm>
            <a:off x="7472217" y="4509846"/>
            <a:ext cx="4516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다양한 캐릭터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BB414-61D3-4A9B-801E-B421DFCD2A29}"/>
              </a:ext>
            </a:extLst>
          </p:cNvPr>
          <p:cNvSpPr txBox="1"/>
          <p:nvPr/>
        </p:nvSpPr>
        <p:spPr>
          <a:xfrm>
            <a:off x="3121890" y="5876571"/>
            <a:ext cx="39808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/>
              <a:t>애니메이션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2C4863B-1421-4379-92B7-D48C7CB807C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398364" y="890943"/>
            <a:ext cx="1760765" cy="363450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1EA66794-D343-4AF0-8C8B-563FC015EA3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6572239" y="1351575"/>
            <a:ext cx="2682031" cy="363450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16BCD5-C0A1-4EF2-9B32-7C63B0827965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5112327" y="1827815"/>
            <a:ext cx="983673" cy="40487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3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F767835-3C2E-4002-A5F2-9C741AB9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126" y="436640"/>
            <a:ext cx="10011747" cy="268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A2918-2BA1-455A-97B1-19EC1F5A771A}"/>
              </a:ext>
            </a:extLst>
          </p:cNvPr>
          <p:cNvSpPr txBox="1"/>
          <p:nvPr/>
        </p:nvSpPr>
        <p:spPr>
          <a:xfrm>
            <a:off x="1209965" y="3759460"/>
            <a:ext cx="69457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/>
              <a:t>3D </a:t>
            </a:r>
            <a:r>
              <a:rPr lang="ko-KR" altLang="en-US" sz="3200" b="1" dirty="0"/>
              <a:t>컴퓨터 그래픽 제작 소프트웨어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63349-FF9C-4484-880C-791498E5B2CA}"/>
              </a:ext>
            </a:extLst>
          </p:cNvPr>
          <p:cNvSpPr txBox="1"/>
          <p:nvPr/>
        </p:nvSpPr>
        <p:spPr>
          <a:xfrm>
            <a:off x="693841" y="4976017"/>
            <a:ext cx="24372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안정성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66896-CF5F-4CB6-9BA8-F05974F5E554}"/>
              </a:ext>
            </a:extLst>
          </p:cNvPr>
          <p:cNvSpPr txBox="1"/>
          <p:nvPr/>
        </p:nvSpPr>
        <p:spPr>
          <a:xfrm>
            <a:off x="4405745" y="4876816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쉬움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AA76E-AAC8-4672-9574-CDBCEBA22550}"/>
              </a:ext>
            </a:extLst>
          </p:cNvPr>
          <p:cNvSpPr txBox="1"/>
          <p:nvPr/>
        </p:nvSpPr>
        <p:spPr>
          <a:xfrm>
            <a:off x="7943272" y="5130892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가벼움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DB42D-4EF3-4BF2-A326-8EC9DEB8875B}"/>
              </a:ext>
            </a:extLst>
          </p:cNvPr>
          <p:cNvSpPr txBox="1"/>
          <p:nvPr/>
        </p:nvSpPr>
        <p:spPr>
          <a:xfrm>
            <a:off x="3131127" y="5846634"/>
            <a:ext cx="130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무료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EB3D5-8D80-4FB2-B97D-884A8B08E09B}"/>
              </a:ext>
            </a:extLst>
          </p:cNvPr>
          <p:cNvSpPr txBox="1"/>
          <p:nvPr/>
        </p:nvSpPr>
        <p:spPr>
          <a:xfrm>
            <a:off x="5911270" y="5846634"/>
            <a:ext cx="24106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애니메이션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EDD73-1552-41EE-AF09-4B0E923B3F60}"/>
              </a:ext>
            </a:extLst>
          </p:cNvPr>
          <p:cNvSpPr txBox="1"/>
          <p:nvPr/>
        </p:nvSpPr>
        <p:spPr>
          <a:xfrm>
            <a:off x="9956799" y="6003068"/>
            <a:ext cx="16994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151230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F767835-3C2E-4002-A5F2-9C741AB9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126" y="436640"/>
            <a:ext cx="10011747" cy="268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A2918-2BA1-455A-97B1-19EC1F5A771A}"/>
              </a:ext>
            </a:extLst>
          </p:cNvPr>
          <p:cNvSpPr txBox="1"/>
          <p:nvPr/>
        </p:nvSpPr>
        <p:spPr>
          <a:xfrm>
            <a:off x="1209965" y="3759460"/>
            <a:ext cx="69457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/>
              <a:t>3D </a:t>
            </a:r>
            <a:r>
              <a:rPr lang="ko-KR" altLang="en-US" sz="3200" b="1" dirty="0"/>
              <a:t>컴퓨터 그래픽 제작 소프트웨어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63349-FF9C-4484-880C-791498E5B2CA}"/>
              </a:ext>
            </a:extLst>
          </p:cNvPr>
          <p:cNvSpPr txBox="1"/>
          <p:nvPr/>
        </p:nvSpPr>
        <p:spPr>
          <a:xfrm>
            <a:off x="693841" y="4976017"/>
            <a:ext cx="24372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안정성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66896-CF5F-4CB6-9BA8-F05974F5E554}"/>
              </a:ext>
            </a:extLst>
          </p:cNvPr>
          <p:cNvSpPr txBox="1"/>
          <p:nvPr/>
        </p:nvSpPr>
        <p:spPr>
          <a:xfrm>
            <a:off x="4405745" y="4876816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쉬움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AA76E-AAC8-4672-9574-CDBCEBA22550}"/>
              </a:ext>
            </a:extLst>
          </p:cNvPr>
          <p:cNvSpPr txBox="1"/>
          <p:nvPr/>
        </p:nvSpPr>
        <p:spPr>
          <a:xfrm>
            <a:off x="7943272" y="5130892"/>
            <a:ext cx="20135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가벼움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DB42D-4EF3-4BF2-A326-8EC9DEB8875B}"/>
              </a:ext>
            </a:extLst>
          </p:cNvPr>
          <p:cNvSpPr txBox="1"/>
          <p:nvPr/>
        </p:nvSpPr>
        <p:spPr>
          <a:xfrm>
            <a:off x="3131127" y="5846634"/>
            <a:ext cx="1302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무료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EB3D5-8D80-4FB2-B97D-884A8B08E09B}"/>
              </a:ext>
            </a:extLst>
          </p:cNvPr>
          <p:cNvSpPr txBox="1"/>
          <p:nvPr/>
        </p:nvSpPr>
        <p:spPr>
          <a:xfrm>
            <a:off x="5911270" y="5846634"/>
            <a:ext cx="24106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애니메이션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EDD73-1552-41EE-AF09-4B0E923B3F60}"/>
              </a:ext>
            </a:extLst>
          </p:cNvPr>
          <p:cNvSpPr txBox="1"/>
          <p:nvPr/>
        </p:nvSpPr>
        <p:spPr>
          <a:xfrm>
            <a:off x="9956799" y="6003068"/>
            <a:ext cx="16994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커뮤니티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57859-54C0-4264-998A-DDCB83E7AD31}"/>
              </a:ext>
            </a:extLst>
          </p:cNvPr>
          <p:cNvSpPr txBox="1"/>
          <p:nvPr/>
        </p:nvSpPr>
        <p:spPr>
          <a:xfrm>
            <a:off x="2500743" y="1252907"/>
            <a:ext cx="7190511" cy="433965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800" b="1" dirty="0">
                <a:solidFill>
                  <a:schemeClr val="bg1"/>
                </a:solidFill>
              </a:rPr>
              <a:t>유니티 호환성</a:t>
            </a:r>
          </a:p>
        </p:txBody>
      </p:sp>
    </p:spTree>
    <p:extLst>
      <p:ext uri="{BB962C8B-B14F-4D97-AF65-F5344CB8AC3E}">
        <p14:creationId xmlns:p14="http://schemas.microsoft.com/office/powerpoint/2010/main" val="274140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9EE0B7B-3791-43EC-8FDD-EB4F3D860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705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3DF133E0-682F-4A64-ABA3-6855E8684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365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E168DAAE-4225-4B1E-8079-EA16DD8FF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487CB3-75EA-4DC6-868D-0C2DA0ED3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487CB3-75EA-4DC6-868D-0C2DA0ED3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CDCA82-24FC-4D22-A0BB-6016D4514FA7}"/>
              </a:ext>
            </a:extLst>
          </p:cNvPr>
          <p:cNvSpPr txBox="1"/>
          <p:nvPr/>
        </p:nvSpPr>
        <p:spPr>
          <a:xfrm>
            <a:off x="2570647" y="2367170"/>
            <a:ext cx="7050706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4400" b="1" dirty="0"/>
          </a:p>
          <a:p>
            <a:pPr algn="ctr"/>
            <a:r>
              <a:rPr lang="ko-KR" altLang="en-US" sz="4400" b="1" dirty="0"/>
              <a:t>유니티 공부 필요</a:t>
            </a:r>
            <a:r>
              <a:rPr lang="en-US" altLang="ko-KR" sz="4400" b="1" dirty="0"/>
              <a:t>...</a:t>
            </a:r>
          </a:p>
          <a:p>
            <a:pPr algn="ctr"/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0953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92</Words>
  <Application>Microsoft Office PowerPoint</Application>
  <PresentationFormat>와이드스크린</PresentationFormat>
  <Paragraphs>45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김성원</dc:creator>
  <cp:lastModifiedBy>김성원</cp:lastModifiedBy>
  <cp:revision>6</cp:revision>
  <dcterms:created xsi:type="dcterms:W3CDTF">2022-01-17T07:46:20Z</dcterms:created>
  <dcterms:modified xsi:type="dcterms:W3CDTF">2022-01-20T13:25:17Z</dcterms:modified>
</cp:coreProperties>
</file>